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4A78D15-40FF-4840-B9F6-770807491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99A5A7D4-9AF4-4097-B146-A512857C5D6E}"/>
              </a:ext>
            </a:extLst>
          </p:cNvPr>
          <p:cNvSpPr txBox="1">
            <a:spLocks/>
          </p:cNvSpPr>
          <p:nvPr/>
        </p:nvSpPr>
        <p:spPr>
          <a:xfrm>
            <a:off x="1509622" y="153097"/>
            <a:ext cx="8229600" cy="8866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/>
              <a:t>La foire aux questions</a:t>
            </a:r>
          </a:p>
        </p:txBody>
      </p:sp>
      <p:sp>
        <p:nvSpPr>
          <p:cNvPr id="9" name="Espace réservé du contenu 10">
            <a:extLst>
              <a:ext uri="{FF2B5EF4-FFF2-40B4-BE49-F238E27FC236}">
                <a16:creationId xmlns:a16="http://schemas.microsoft.com/office/drawing/2014/main" id="{BCF50BEF-E94F-44FA-A590-5C9CC3490C3E}"/>
              </a:ext>
            </a:extLst>
          </p:cNvPr>
          <p:cNvSpPr txBox="1">
            <a:spLocks/>
          </p:cNvSpPr>
          <p:nvPr/>
        </p:nvSpPr>
        <p:spPr>
          <a:xfrm>
            <a:off x="1807999" y="1412449"/>
            <a:ext cx="7931224" cy="45921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/>
              <a:t>Formule correctement les questions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/>
              <a:t>pour avancer dans le jeu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/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6C22920F-381E-40DF-87B5-59225C2C5F37}"/>
              </a:ext>
            </a:extLst>
          </p:cNvPr>
          <p:cNvSpPr txBox="1">
            <a:spLocks/>
          </p:cNvSpPr>
          <p:nvPr/>
        </p:nvSpPr>
        <p:spPr>
          <a:xfrm>
            <a:off x="457199" y="5711737"/>
            <a:ext cx="6131024" cy="87162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r>
              <a:rPr lang="fr-FR" sz="2800" i="1" dirty="0">
                <a:solidFill>
                  <a:srgbClr val="00B050"/>
                </a:solidFill>
              </a:rPr>
              <a:t>Oral 3 : Je participe à des échanges</a:t>
            </a:r>
          </a:p>
          <a:p>
            <a:r>
              <a:rPr lang="fr-FR" sz="2800" i="1" dirty="0">
                <a:solidFill>
                  <a:srgbClr val="00B050"/>
                </a:solidFill>
              </a:rPr>
              <a:t>G14 : J’utilise les phrases interrogatives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C8C06FD-A8B2-42B4-9F4C-18AEE3BC7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61399">
            <a:off x="7506410" y="1716761"/>
            <a:ext cx="1598782" cy="439665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BE98897-63E1-4AC4-8D91-EC22519E92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601454">
            <a:off x="3309190" y="2655738"/>
            <a:ext cx="1505192" cy="277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9E5ED3AC-C4FA-4199-B9FB-E2DDF3E86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5475" y="181111"/>
            <a:ext cx="3922862" cy="802635"/>
          </a:xfrm>
        </p:spPr>
        <p:txBody>
          <a:bodyPr>
            <a:normAutofit/>
          </a:bodyPr>
          <a:lstStyle/>
          <a:p>
            <a:r>
              <a:rPr lang="fr-FR" sz="3200" b="1" dirty="0"/>
              <a:t>Je présente un livre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550E36C1-EAF7-46C4-8D3C-ECE7336C293E}"/>
              </a:ext>
            </a:extLst>
          </p:cNvPr>
          <p:cNvSpPr txBox="1">
            <a:spLocks/>
          </p:cNvSpPr>
          <p:nvPr/>
        </p:nvSpPr>
        <p:spPr>
          <a:xfrm>
            <a:off x="1593536" y="5805264"/>
            <a:ext cx="5249029" cy="8716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/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fr-FR" sz="2600" i="1">
                <a:solidFill>
                  <a:srgbClr val="00B050"/>
                </a:solidFill>
                <a:latin typeface="Calibri"/>
              </a:rPr>
              <a:t>Oral 2 : Je présente un travail préparé</a:t>
            </a:r>
            <a:endParaRPr lang="fr-FR" sz="1900" i="1" dirty="0">
              <a:solidFill>
                <a:srgbClr val="00B050"/>
              </a:solidFill>
              <a:latin typeface="Calibri"/>
            </a:endParaRPr>
          </a:p>
        </p:txBody>
      </p:sp>
      <p:pic>
        <p:nvPicPr>
          <p:cNvPr id="10" name="Picture 2" descr="Livre, Ouvert, Mythologie, Celtique">
            <a:extLst>
              <a:ext uri="{FF2B5EF4-FFF2-40B4-BE49-F238E27FC236}">
                <a16:creationId xmlns:a16="http://schemas.microsoft.com/office/drawing/2014/main" id="{31967E34-A788-490B-A825-F99AF1E64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945" y="1809750"/>
            <a:ext cx="6477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54</Words>
  <Application>Microsoft Office PowerPoint</Application>
  <PresentationFormat>Grand écran</PresentationFormat>
  <Paragraphs>16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Présentation PowerPoint</vt:lpstr>
      <vt:lpstr>Je présente un livre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2021-12-12T20:24:19Z</dcterms:modified>
</cp:coreProperties>
</file>